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6" r:id="rId20"/>
    <p:sldId id="300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7" r:id="rId30"/>
    <p:sldId id="290" r:id="rId31"/>
    <p:sldId id="301" r:id="rId32"/>
    <p:sldId id="302" r:id="rId33"/>
    <p:sldId id="303" r:id="rId34"/>
    <p:sldId id="306" r:id="rId35"/>
    <p:sldId id="304" r:id="rId36"/>
    <p:sldId id="307" r:id="rId37"/>
    <p:sldId id="305" r:id="rId38"/>
    <p:sldId id="291" r:id="rId39"/>
    <p:sldId id="292" r:id="rId40"/>
    <p:sldId id="294" r:id="rId41"/>
    <p:sldId id="293" r:id="rId42"/>
    <p:sldId id="296" r:id="rId43"/>
    <p:sldId id="295" r:id="rId44"/>
    <p:sldId id="297" r:id="rId45"/>
    <p:sldId id="298" r:id="rId46"/>
    <p:sldId id="299" r:id="rId4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CD32A9-17BE-4242-909A-F65712FCAB8F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  <p14:section name="Untitled Section" id="{2398F075-FED9-41A2-8158-E8F6456990DC}">
          <p14:sldIdLst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  <p14:sldId id="272"/>
            <p14:sldId id="273"/>
            <p14:sldId id="275"/>
            <p14:sldId id="276"/>
            <p14:sldId id="300"/>
            <p14:sldId id="277"/>
            <p14:sldId id="278"/>
            <p14:sldId id="279"/>
            <p14:sldId id="281"/>
            <p14:sldId id="282"/>
            <p14:sldId id="283"/>
            <p14:sldId id="284"/>
            <p14:sldId id="285"/>
            <p14:sldId id="287"/>
            <p14:sldId id="290"/>
            <p14:sldId id="301"/>
            <p14:sldId id="302"/>
            <p14:sldId id="303"/>
            <p14:sldId id="306"/>
            <p14:sldId id="304"/>
            <p14:sldId id="307"/>
            <p14:sldId id="305"/>
            <p14:sldId id="291"/>
            <p14:sldId id="292"/>
            <p14:sldId id="294"/>
            <p14:sldId id="293"/>
            <p14:sldId id="296"/>
            <p14:sldId id="295"/>
            <p14:sldId id="297"/>
            <p14:sldId id="298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6BBAA-5FF4-44E6-A825-F25304F9AA7B}" v="16" dt="2024-01-25T23:07:15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4660"/>
  </p:normalViewPr>
  <p:slideViewPr>
    <p:cSldViewPr snapToGrid="0">
      <p:cViewPr varScale="1">
        <p:scale>
          <a:sx n="78" d="100"/>
          <a:sy n="78" d="100"/>
        </p:scale>
        <p:origin x="89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76063-8877-4A2C-B7C3-23F5E8B33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5BB8A9-2E4B-412D-987E-BD3C7B4A4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BC7AF-3BF1-493A-A13B-A98F2C7F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4906A-9BB6-44DB-BB4A-B3DC1415C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CE29F-D3A5-4587-A5D8-0ED1BE0B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505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8D16D-15E6-43D9-96FF-88EE485A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D600A-E9BC-4995-9B84-6C0B3FB4E4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86271-B812-4D7D-879A-A5B141499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2A47A-C42C-465A-A40A-4DBC295F8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DB528-F104-4508-848C-35DF331D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268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0C7E5-C9B7-4205-8FA5-0F41BD65D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FAF42-67DD-4E63-A213-9D2BB3D4F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32518-23DD-4ABA-B47C-2DE89F874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A9070-0967-4389-A091-04D2E18A6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C4742-F293-4396-AFAB-76DF841B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353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BEEC8-D454-4CF9-B611-BA6556B35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44394-5A42-4A18-A793-EF1C9F259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10055-A453-46E9-BBA4-3AC79AC2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A6D99-B41A-439B-93C5-DCD38E26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CE356-3394-4601-A912-8F3FF80B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805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B7D6-F20D-4AF9-8596-95F71F46F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5EA21-C831-4857-8AA3-D5CD1C35F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684B9-D6BC-4605-B530-A2D3C2EF1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57386-E8A1-4328-9D66-820EDCFBC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004FB-92ED-49DF-9A09-971E4A93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43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7D5B7-7469-49E5-BF3A-0DDA3D84D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9C3E4-E725-4F71-8F11-BE04E924E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3D09D-69F0-40BB-B119-43DF510D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30098-A090-4652-A7A0-8547CC4F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A8A1D-D359-4768-8279-D2330B4B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218F4-4368-4854-B9A8-5317B226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7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87F23-752A-4A9B-A643-6D9A4F00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D77AC-230F-4DD8-A9B8-9C35FE82A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123F4-7BF4-49D9-A3FA-AED486F5B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269C8B-1626-4721-9CA4-A6A3DE014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D8679-7FB4-45C6-821A-5B5E645C9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37CB8D-F8A9-4B4D-A488-E7300B849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4520C2-1946-4911-B6AB-C992231A6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D2636E-F39E-4920-ACDA-704CFDE2A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145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69B42-2F2E-4007-A3A8-17D08044D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10681B-3E80-4674-9709-E607BEB2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F0E2F-5D3F-4D82-A95F-8CE2F7B9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2E01D-1A34-4E83-8C05-7FADA836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1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E210D3-94E3-456A-BBBE-6F6A680E4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55683B-1A41-42E1-91B1-9419974B0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FF82E-0C56-4A25-B453-96017225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6782-DDDD-4B4A-9DE9-9FCE3E55E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A1252-2334-4C84-9B65-065999EBC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3EBC8-A3A1-476D-A81A-A1D1C0CF8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BAA2D-AF0C-4534-B569-2455F267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41D4B-F337-48E2-8453-1D107F329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9A614-7152-48AF-90CB-986BE98B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369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C648C-DE49-4BDD-B91D-B44683CD3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9A5F3D-2B00-416C-98E0-88D3584D99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90BA8-8C14-4BC3-B34F-15C70D10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1A1A0-5B38-40E0-BA21-B651EE2F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445CA-4CEE-4BEB-8C64-28F5A316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23025-1D42-47D1-A5FA-D785BB1CC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84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675D1F-ABE7-4896-8AA0-650B946FB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4DAA3-D80C-4B8A-A1FE-A6AAF5DC0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AC9F1-11DE-4455-A8D7-900899B62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27271-E992-433D-8665-3B5E81B0D82F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515E-1689-434A-9D45-EBF5C93D7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31EB4-E702-4FA6-B333-3D3078C1B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EBD23-C5B8-4A29-B248-2E00E1EA56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7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5F4D120-3921-42A8-A063-46B023CB0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09757716-A04A-4287-BDE3-328702870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83" b="2"/>
          <a:stretch/>
        </p:blipFill>
        <p:spPr>
          <a:xfrm>
            <a:off x="4476307" y="595421"/>
            <a:ext cx="7715693" cy="56584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01B3E5-85F4-41A9-A504-D5E6268DE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29"/>
          <a:stretch>
            <a:fillRect/>
          </a:stretch>
        </p:blipFill>
        <p:spPr>
          <a:xfrm>
            <a:off x="3466214" y="550975"/>
            <a:ext cx="8725786" cy="5756049"/>
          </a:xfrm>
          <a:custGeom>
            <a:avLst/>
            <a:gdLst>
              <a:gd name="connsiteX0" fmla="*/ 0 w 8725786"/>
              <a:gd name="connsiteY0" fmla="*/ 0 h 5756049"/>
              <a:gd name="connsiteX1" fmla="*/ 8725786 w 8725786"/>
              <a:gd name="connsiteY1" fmla="*/ 0 h 5756049"/>
              <a:gd name="connsiteX2" fmla="*/ 8725786 w 8725786"/>
              <a:gd name="connsiteY2" fmla="*/ 5756049 h 5756049"/>
              <a:gd name="connsiteX3" fmla="*/ 0 w 8725786"/>
              <a:gd name="connsiteY3" fmla="*/ 5756049 h 575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25786" h="5756049">
                <a:moveTo>
                  <a:pt x="0" y="0"/>
                </a:moveTo>
                <a:lnTo>
                  <a:pt x="8725786" y="0"/>
                </a:lnTo>
                <a:lnTo>
                  <a:pt x="8725786" y="5756049"/>
                </a:lnTo>
                <a:lnTo>
                  <a:pt x="0" y="575604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7B52CE-D7CA-4465-9204-897E69E1B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2546823"/>
            <a:ext cx="3948269" cy="2383844"/>
          </a:xfrm>
        </p:spPr>
        <p:txBody>
          <a:bodyPr anchor="t">
            <a:normAutofit/>
          </a:bodyPr>
          <a:lstStyle/>
          <a:p>
            <a:pPr algn="l"/>
            <a:r>
              <a:rPr lang="en-GB" sz="4400">
                <a:solidFill>
                  <a:srgbClr val="000000"/>
                </a:solidFill>
              </a:rPr>
              <a:t>What could go wrong??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5ED3DA-2D0A-4BF3-B79E-4C1D5952B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1485718"/>
            <a:ext cx="3745947" cy="1061105"/>
          </a:xfrm>
        </p:spPr>
        <p:txBody>
          <a:bodyPr anchor="b">
            <a:normAutofit/>
          </a:bodyPr>
          <a:lstStyle/>
          <a:p>
            <a:pPr algn="l"/>
            <a:r>
              <a:rPr lang="en-GB" sz="1800">
                <a:solidFill>
                  <a:srgbClr val="000000"/>
                </a:solidFill>
              </a:rPr>
              <a:t>by gary woodward</a:t>
            </a:r>
          </a:p>
        </p:txBody>
      </p:sp>
    </p:spTree>
    <p:extLst>
      <p:ext uri="{BB962C8B-B14F-4D97-AF65-F5344CB8AC3E}">
        <p14:creationId xmlns:p14="http://schemas.microsoft.com/office/powerpoint/2010/main" val="3086889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th-in-bucket1">
            <a:extLst>
              <a:ext uri="{FF2B5EF4-FFF2-40B4-BE49-F238E27FC236}">
                <a16:creationId xmlns:a16="http://schemas.microsoft.com/office/drawing/2014/main" id="{34AE8E68-846C-4F48-9C55-F330DD87A5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3" y="0"/>
            <a:ext cx="9223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27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6d22302e66b29e3d4d6f74eae52ad76">
            <a:extLst>
              <a:ext uri="{FF2B5EF4-FFF2-40B4-BE49-F238E27FC236}">
                <a16:creationId xmlns:a16="http://schemas.microsoft.com/office/drawing/2014/main" id="{31BF7931-A631-4BF3-ACCE-DF88F2823A1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1" b="137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27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1)">
            <a:extLst>
              <a:ext uri="{FF2B5EF4-FFF2-40B4-BE49-F238E27FC236}">
                <a16:creationId xmlns:a16="http://schemas.microsoft.com/office/drawing/2014/main" id="{7785A6EF-9106-4378-B623-3E33F0322D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0"/>
            <a:ext cx="9155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24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2)">
            <a:extLst>
              <a:ext uri="{FF2B5EF4-FFF2-40B4-BE49-F238E27FC236}">
                <a16:creationId xmlns:a16="http://schemas.microsoft.com/office/drawing/2014/main" id="{D18BFEDE-117F-4A70-A190-6D880A5040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950" y="0"/>
            <a:ext cx="511651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F6DACF-9E12-495B-A7C5-313A17089AD7}"/>
              </a:ext>
            </a:extLst>
          </p:cNvPr>
          <p:cNvSpPr txBox="1"/>
          <p:nvPr/>
        </p:nvSpPr>
        <p:spPr>
          <a:xfrm>
            <a:off x="115409" y="4305670"/>
            <a:ext cx="40038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OOOH LOOK , A TRAMPOLINE , CAN I HAVE A GO … PLEEEEEEASE ?</a:t>
            </a:r>
          </a:p>
        </p:txBody>
      </p:sp>
    </p:spTree>
    <p:extLst>
      <p:ext uri="{BB962C8B-B14F-4D97-AF65-F5344CB8AC3E}">
        <p14:creationId xmlns:p14="http://schemas.microsoft.com/office/powerpoint/2010/main" val="237796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download (3)">
            <a:extLst>
              <a:ext uri="{FF2B5EF4-FFF2-40B4-BE49-F238E27FC236}">
                <a16:creationId xmlns:a16="http://schemas.microsoft.com/office/drawing/2014/main" id="{F54D5661-4006-4A40-AC3E-90B1D1175C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85" y="1112293"/>
            <a:ext cx="3139859" cy="463341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5565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download (5)">
            <a:extLst>
              <a:ext uri="{FF2B5EF4-FFF2-40B4-BE49-F238E27FC236}">
                <a16:creationId xmlns:a16="http://schemas.microsoft.com/office/drawing/2014/main" id="{E50E0AC3-8FF1-4421-BF15-7874F0AD31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34" y="1201003"/>
            <a:ext cx="3332574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79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6)">
            <a:extLst>
              <a:ext uri="{FF2B5EF4-FFF2-40B4-BE49-F238E27FC236}">
                <a16:creationId xmlns:a16="http://schemas.microsoft.com/office/drawing/2014/main" id="{E6126578-A77E-4183-99CB-D4CDA293B3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88" y="0"/>
            <a:ext cx="9191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96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7)">
            <a:extLst>
              <a:ext uri="{FF2B5EF4-FFF2-40B4-BE49-F238E27FC236}">
                <a16:creationId xmlns:a16="http://schemas.microsoft.com/office/drawing/2014/main" id="{CB67888E-21D1-410D-BE41-4BC4B9CA3A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12192000" cy="682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96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9)">
            <a:extLst>
              <a:ext uri="{FF2B5EF4-FFF2-40B4-BE49-F238E27FC236}">
                <a16:creationId xmlns:a16="http://schemas.microsoft.com/office/drawing/2014/main" id="{F0D75075-1F7C-40EB-95D6-2326F9D4F5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63" y="0"/>
            <a:ext cx="9109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27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wnload (10)">
            <a:extLst>
              <a:ext uri="{FF2B5EF4-FFF2-40B4-BE49-F238E27FC236}">
                <a16:creationId xmlns:a16="http://schemas.microsoft.com/office/drawing/2014/main" id="{5DBD5C17-845A-4363-B7CC-9BD1BDD85F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75" y="0"/>
            <a:ext cx="5276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63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6F69B8B00000578-0-image-a-73_1512387950493">
            <a:extLst>
              <a:ext uri="{FF2B5EF4-FFF2-40B4-BE49-F238E27FC236}">
                <a16:creationId xmlns:a16="http://schemas.microsoft.com/office/drawing/2014/main" id="{F1E7897C-79E1-4BD4-8C53-1BE8A04F958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02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60526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D4BF0-2F55-45BD-9819-60975CF2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could possible go wrong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060E7-1669-400B-B3AB-AD45F882A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3952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7200" dirty="0"/>
              <a:t>Consider !? … What do all of these events have in common ???</a:t>
            </a:r>
          </a:p>
        </p:txBody>
      </p:sp>
    </p:spTree>
    <p:extLst>
      <p:ext uri="{BB962C8B-B14F-4D97-AF65-F5344CB8AC3E}">
        <p14:creationId xmlns:p14="http://schemas.microsoft.com/office/powerpoint/2010/main" val="730534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download">
            <a:extLst>
              <a:ext uri="{FF2B5EF4-FFF2-40B4-BE49-F238E27FC236}">
                <a16:creationId xmlns:a16="http://schemas.microsoft.com/office/drawing/2014/main" id="{B7EA02DC-7E2A-40E4-B775-CD3403B9C8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21" y="1112293"/>
            <a:ext cx="3470588" cy="463341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0883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c708cad0af7165dceff94e0ebf24616">
            <a:extLst>
              <a:ext uri="{FF2B5EF4-FFF2-40B4-BE49-F238E27FC236}">
                <a16:creationId xmlns:a16="http://schemas.microsoft.com/office/drawing/2014/main" id="{41F4E5E2-072F-406A-AFA6-57AC40F4B0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938" y="0"/>
            <a:ext cx="4554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7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eccb8aad66e134048f6f882137292e90">
            <a:extLst>
              <a:ext uri="{FF2B5EF4-FFF2-40B4-BE49-F238E27FC236}">
                <a16:creationId xmlns:a16="http://schemas.microsoft.com/office/drawing/2014/main" id="{A6CD2EED-61E6-45A4-8184-52089D455840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6" b="4167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3576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xampleBlogImage1A-min">
            <a:extLst>
              <a:ext uri="{FF2B5EF4-FFF2-40B4-BE49-F238E27FC236}">
                <a16:creationId xmlns:a16="http://schemas.microsoft.com/office/drawing/2014/main" id="{DF63943F-209E-491E-9427-C2862E596E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0"/>
            <a:ext cx="11834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1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e7844298">
            <a:extLst>
              <a:ext uri="{FF2B5EF4-FFF2-40B4-BE49-F238E27FC236}">
                <a16:creationId xmlns:a16="http://schemas.microsoft.com/office/drawing/2014/main" id="{2A805D83-C0E7-49DB-8354-F3EEAFF342F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9" r="1" b="5028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5139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images (1)">
            <a:extLst>
              <a:ext uri="{FF2B5EF4-FFF2-40B4-BE49-F238E27FC236}">
                <a16:creationId xmlns:a16="http://schemas.microsoft.com/office/drawing/2014/main" id="{9B8020C2-1A11-488B-A960-B929D33F04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850" y="918546"/>
            <a:ext cx="6673334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95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2)">
            <a:extLst>
              <a:ext uri="{FF2B5EF4-FFF2-40B4-BE49-F238E27FC236}">
                <a16:creationId xmlns:a16="http://schemas.microsoft.com/office/drawing/2014/main" id="{B31DB04D-801C-4CA7-8118-9D5A59A704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763" y="0"/>
            <a:ext cx="5070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6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images (3)">
            <a:extLst>
              <a:ext uri="{FF2B5EF4-FFF2-40B4-BE49-F238E27FC236}">
                <a16:creationId xmlns:a16="http://schemas.microsoft.com/office/drawing/2014/main" id="{A64D8FDA-15BE-4D5F-907F-AA64BEF2E1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13" y="1201003"/>
            <a:ext cx="3077016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25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5)">
            <a:extLst>
              <a:ext uri="{FF2B5EF4-FFF2-40B4-BE49-F238E27FC236}">
                <a16:creationId xmlns:a16="http://schemas.microsoft.com/office/drawing/2014/main" id="{D1784A3B-867B-4597-965A-2635F4578F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13" y="0"/>
            <a:ext cx="10212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36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24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99cd29a8db5f8f67ef02aab3398b3a52">
            <a:extLst>
              <a:ext uri="{FF2B5EF4-FFF2-40B4-BE49-F238E27FC236}">
                <a16:creationId xmlns:a16="http://schemas.microsoft.com/office/drawing/2014/main" id="{8EE4092E-C08D-4A98-A6BB-24A6B50EBA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663" y="1176793"/>
            <a:ext cx="3709581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8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8)">
            <a:extLst>
              <a:ext uri="{FF2B5EF4-FFF2-40B4-BE49-F238E27FC236}">
                <a16:creationId xmlns:a16="http://schemas.microsoft.com/office/drawing/2014/main" id="{81B45A21-FC68-41F9-82CE-160E1E1E1E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95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eak Time!">
            <a:extLst>
              <a:ext uri="{FF2B5EF4-FFF2-40B4-BE49-F238E27FC236}">
                <a16:creationId xmlns:a16="http://schemas.microsoft.com/office/drawing/2014/main" id="{46966F7E-3EF2-D14E-ADBD-66AA4EB75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0"/>
            <a:ext cx="5140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927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ither Way I'm Going To Die, At Least I Can Go Painlessly">
            <a:extLst>
              <a:ext uri="{FF2B5EF4-FFF2-40B4-BE49-F238E27FC236}">
                <a16:creationId xmlns:a16="http://schemas.microsoft.com/office/drawing/2014/main" id="{9219DAF1-E60A-6B0F-BB5D-065BAF0EC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4414" y="-436384"/>
            <a:ext cx="4102932" cy="70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437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3083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082" name="Freeform: Shape 308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Isosceles Triangle 308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There Has To Be A Better Way">
            <a:extLst>
              <a:ext uri="{FF2B5EF4-FFF2-40B4-BE49-F238E27FC236}">
                <a16:creationId xmlns:a16="http://schemas.microsoft.com/office/drawing/2014/main" id="{C5D80E27-6132-EEE4-5ABC-2A48FB059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6851" y="643467"/>
            <a:ext cx="4178298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997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B970DA4-4100-168E-ED71-016F28D04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935" y="294968"/>
            <a:ext cx="4699373" cy="657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760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13" name="Isosceles Triangle 4112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 Rube Goldberg Machine Of Broken Bones Starting With Guy On The Left">
            <a:extLst>
              <a:ext uri="{FF2B5EF4-FFF2-40B4-BE49-F238E27FC236}">
                <a16:creationId xmlns:a16="http://schemas.microsoft.com/office/drawing/2014/main" id="{6E56D448-A059-478C-195B-A03104646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9138" y="643467"/>
            <a:ext cx="3133724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Isosceles Triangle 4114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11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98472B6-14CE-EE19-75AD-6DB83834D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568" y="0"/>
            <a:ext cx="44245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46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Rectangle 513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38" name="Freeform: Shape 513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0" name="Rectangle 513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1" name="Rectangle 514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5" name="Freeform: Shape 513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37" name="Isosceles Triangle 513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 Don't Think This Is How You Should Handle Asbestos">
            <a:extLst>
              <a:ext uri="{FF2B5EF4-FFF2-40B4-BE49-F238E27FC236}">
                <a16:creationId xmlns:a16="http://schemas.microsoft.com/office/drawing/2014/main" id="{CA869D2C-F758-FAFC-BE2F-81AE069B3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5261" y="643467"/>
            <a:ext cx="4721477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9" name="Isosceles Triangle 513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21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9)">
            <a:extLst>
              <a:ext uri="{FF2B5EF4-FFF2-40B4-BE49-F238E27FC236}">
                <a16:creationId xmlns:a16="http://schemas.microsoft.com/office/drawing/2014/main" id="{AC065C72-22BF-465B-A566-A054B70759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0"/>
            <a:ext cx="45466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3509AA-71B9-4087-9626-D266A33E7216}"/>
              </a:ext>
            </a:extLst>
          </p:cNvPr>
          <p:cNvSpPr txBox="1"/>
          <p:nvPr/>
        </p:nvSpPr>
        <p:spPr>
          <a:xfrm>
            <a:off x="346228" y="3888419"/>
            <a:ext cx="3302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 CAN’T LOOK 🤢🤦‍♂️</a:t>
            </a:r>
            <a:r>
              <a:rPr lang="en-GB" dirty="0"/>
              <a:t>🤦‍♂️</a:t>
            </a:r>
          </a:p>
        </p:txBody>
      </p:sp>
    </p:spTree>
    <p:extLst>
      <p:ext uri="{BB962C8B-B14F-4D97-AF65-F5344CB8AC3E}">
        <p14:creationId xmlns:p14="http://schemas.microsoft.com/office/powerpoint/2010/main" val="3550115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7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images (10)">
            <a:extLst>
              <a:ext uri="{FF2B5EF4-FFF2-40B4-BE49-F238E27FC236}">
                <a16:creationId xmlns:a16="http://schemas.microsoft.com/office/drawing/2014/main" id="{A21FF63D-40AD-4E24-9705-19E2564585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16" y="1112293"/>
            <a:ext cx="3501998" cy="4633414"/>
          </a:xfrm>
          <a:prstGeom prst="rect">
            <a:avLst/>
          </a:prstGeom>
        </p:spPr>
      </p:pic>
      <p:grpSp>
        <p:nvGrpSpPr>
          <p:cNvPr id="15" name="Group 9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0901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81543beb6591cea12b84b5cc84a34afa--safety-fail-safety-rules">
            <a:extLst>
              <a:ext uri="{FF2B5EF4-FFF2-40B4-BE49-F238E27FC236}">
                <a16:creationId xmlns:a16="http://schemas.microsoft.com/office/drawing/2014/main" id="{58E548E8-E352-41B9-A3D1-C79BBBF0B86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66220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xresdefault">
            <a:extLst>
              <a:ext uri="{FF2B5EF4-FFF2-40B4-BE49-F238E27FC236}">
                <a16:creationId xmlns:a16="http://schemas.microsoft.com/office/drawing/2014/main" id="{FAF33306-4164-4FED-8825-A4A77677A6A2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0" r="7833"/>
          <a:stretch/>
        </p:blipFill>
        <p:spPr>
          <a:xfrm>
            <a:off x="838200" y="-3810"/>
            <a:ext cx="992886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41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dder-association-idiots-on-ladders-2014-2">
            <a:extLst>
              <a:ext uri="{FF2B5EF4-FFF2-40B4-BE49-F238E27FC236}">
                <a16:creationId xmlns:a16="http://schemas.microsoft.com/office/drawing/2014/main" id="{13EC6EA2-514B-4B73-A1DE-E5037192F6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9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StEGVUL2X_JDG8NbOGvGG7bDr7RRqmzcnxqQRQzak">
            <a:extLst>
              <a:ext uri="{FF2B5EF4-FFF2-40B4-BE49-F238E27FC236}">
                <a16:creationId xmlns:a16="http://schemas.microsoft.com/office/drawing/2014/main" id="{FBDDD731-120B-4CE5-BA35-EE6AD42E91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5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84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No-Scaffolding-No-Worries-Funny-Safety-Meme-Image">
            <a:extLst>
              <a:ext uri="{FF2B5EF4-FFF2-40B4-BE49-F238E27FC236}">
                <a16:creationId xmlns:a16="http://schemas.microsoft.com/office/drawing/2014/main" id="{88AD76F7-2ABB-42BF-9F16-D0F35AE37C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88" y="1176793"/>
            <a:ext cx="2558332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05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untitled">
            <a:extLst>
              <a:ext uri="{FF2B5EF4-FFF2-40B4-BE49-F238E27FC236}">
                <a16:creationId xmlns:a16="http://schemas.microsoft.com/office/drawing/2014/main" id="{8AAC60DC-3FA6-4F69-B919-36B60BEDF86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30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orkJokes31-Pic2">
            <a:extLst>
              <a:ext uri="{FF2B5EF4-FFF2-40B4-BE49-F238E27FC236}">
                <a16:creationId xmlns:a16="http://schemas.microsoft.com/office/drawing/2014/main" id="{605C2B43-BB6A-4E8D-883E-54A15434DA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9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EGBPjT">
            <a:extLst>
              <a:ext uri="{FF2B5EF4-FFF2-40B4-BE49-F238E27FC236}">
                <a16:creationId xmlns:a16="http://schemas.microsoft.com/office/drawing/2014/main" id="{16CBF96C-7B22-4C83-ACD9-195AE2AED2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41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61ee989f7a3a687a3ed4c590e727b7e--safety-health">
            <a:extLst>
              <a:ext uri="{FF2B5EF4-FFF2-40B4-BE49-F238E27FC236}">
                <a16:creationId xmlns:a16="http://schemas.microsoft.com/office/drawing/2014/main" id="{98C275BE-66FB-40B2-9E16-FC4E93F8054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 b="33187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99004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rticle-1128584-03316624000005DC-54_468x362">
            <a:extLst>
              <a:ext uri="{FF2B5EF4-FFF2-40B4-BE49-F238E27FC236}">
                <a16:creationId xmlns:a16="http://schemas.microsoft.com/office/drawing/2014/main" id="{ABD0B0E3-EF59-4EF9-A1FC-8A0EB1B3DC5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3474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rticle-1128584-03316638000005DC-731_468x478">
            <a:extLst>
              <a:ext uri="{FF2B5EF4-FFF2-40B4-BE49-F238E27FC236}">
                <a16:creationId xmlns:a16="http://schemas.microsoft.com/office/drawing/2014/main" id="{9C05DF8C-E655-46FF-9041-8B262F9F201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8" b="1001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35736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ticle-2552152-1B36338300000578-518_634x478">
            <a:extLst>
              <a:ext uri="{FF2B5EF4-FFF2-40B4-BE49-F238E27FC236}">
                <a16:creationId xmlns:a16="http://schemas.microsoft.com/office/drawing/2014/main" id="{0FA47382-53C6-4E74-A28A-790ED1DB1F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21" y="0"/>
            <a:ext cx="90963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6E14CA-8691-4583-9C33-9E8A62C66447}"/>
              </a:ext>
            </a:extLst>
          </p:cNvPr>
          <p:cNvSpPr txBox="1"/>
          <p:nvPr/>
        </p:nvSpPr>
        <p:spPr>
          <a:xfrm>
            <a:off x="1944211" y="3533313"/>
            <a:ext cx="6871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And this the guy in charge of health and safety! </a:t>
            </a:r>
          </a:p>
        </p:txBody>
      </p:sp>
    </p:spTree>
    <p:extLst>
      <p:ext uri="{BB962C8B-B14F-4D97-AF65-F5344CB8AC3E}">
        <p14:creationId xmlns:p14="http://schemas.microsoft.com/office/powerpoint/2010/main" val="4090016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d-osha">
            <a:extLst>
              <a:ext uri="{FF2B5EF4-FFF2-40B4-BE49-F238E27FC236}">
                <a16:creationId xmlns:a16="http://schemas.microsoft.com/office/drawing/2014/main" id="{6D6A0D63-FD60-45E2-A428-99A3553250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82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56</Words>
  <Application>Microsoft Office PowerPoint</Application>
  <PresentationFormat>Widescreen</PresentationFormat>
  <Paragraphs>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What could go wrong??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could possible go wrong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could go wrong??</dc:title>
  <dc:creator>gary woodward</dc:creator>
  <cp:lastModifiedBy>G Woodward</cp:lastModifiedBy>
  <cp:revision>2</cp:revision>
  <dcterms:created xsi:type="dcterms:W3CDTF">2020-12-15T11:01:56Z</dcterms:created>
  <dcterms:modified xsi:type="dcterms:W3CDTF">2024-01-25T23:08:09Z</dcterms:modified>
</cp:coreProperties>
</file>